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Lst>
  <p:notesMasterIdLst>
    <p:notesMasterId r:id="rId9"/>
  </p:notesMasterIdLst>
  <p:sldIdLst>
    <p:sldId id="737" r:id="rId5"/>
    <p:sldId id="689" r:id="rId6"/>
    <p:sldId id="738" r:id="rId7"/>
    <p:sldId id="73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58B"/>
    <a:srgbClr val="4472C4"/>
    <a:srgbClr val="DE7A7A"/>
    <a:srgbClr val="FEE9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983CB-B324-8A48-B923-B1E98691A0CE}" type="datetimeFigureOut">
              <a:rPr lang="en-US" smtClean="0"/>
              <a:t>10/17/2023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126960-BD50-C743-9902-30B65879899A}" type="slidenum">
              <a:rPr lang="en-US" smtClean="0"/>
              <a:t>‹#›</a:t>
            </a:fld>
            <a:endParaRPr lang="en-US"/>
          </a:p>
        </p:txBody>
      </p:sp>
    </p:spTree>
    <p:extLst>
      <p:ext uri="{BB962C8B-B14F-4D97-AF65-F5344CB8AC3E}">
        <p14:creationId xmlns:p14="http://schemas.microsoft.com/office/powerpoint/2010/main" val="54547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C126960-BD50-C743-9902-30B65879899A}" type="slidenum">
              <a:rPr lang="en-US" smtClean="0"/>
              <a:t>2</a:t>
            </a:fld>
            <a:endParaRPr lang="en-US"/>
          </a:p>
        </p:txBody>
      </p:sp>
    </p:spTree>
    <p:extLst>
      <p:ext uri="{BB962C8B-B14F-4D97-AF65-F5344CB8AC3E}">
        <p14:creationId xmlns:p14="http://schemas.microsoft.com/office/powerpoint/2010/main" val="2415620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C126960-BD50-C743-9902-30B65879899A}" type="slidenum">
              <a:rPr lang="en-US" smtClean="0"/>
              <a:t>3</a:t>
            </a:fld>
            <a:endParaRPr lang="en-US"/>
          </a:p>
        </p:txBody>
      </p:sp>
    </p:spTree>
    <p:extLst>
      <p:ext uri="{BB962C8B-B14F-4D97-AF65-F5344CB8AC3E}">
        <p14:creationId xmlns:p14="http://schemas.microsoft.com/office/powerpoint/2010/main" val="1237244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C126960-BD50-C743-9902-30B65879899A}" type="slidenum">
              <a:rPr lang="en-US" smtClean="0"/>
              <a:t>4</a:t>
            </a:fld>
            <a:endParaRPr lang="en-US"/>
          </a:p>
        </p:txBody>
      </p:sp>
    </p:spTree>
    <p:extLst>
      <p:ext uri="{BB962C8B-B14F-4D97-AF65-F5344CB8AC3E}">
        <p14:creationId xmlns:p14="http://schemas.microsoft.com/office/powerpoint/2010/main" val="31657646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OR FURTHER DESCRIPTION, </a:t>
            </a:r>
            <a:br>
              <a:rPr lang="en-US"/>
            </a:br>
            <a:r>
              <a:rPr lang="en-US"/>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22017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add attribution here</a:t>
            </a:r>
          </a:p>
        </p:txBody>
      </p:sp>
    </p:spTree>
    <p:extLst>
      <p:ext uri="{BB962C8B-B14F-4D97-AF65-F5344CB8AC3E}">
        <p14:creationId xmlns:p14="http://schemas.microsoft.com/office/powerpoint/2010/main" val="1132701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add add attribution here</a:t>
            </a:r>
          </a:p>
        </p:txBody>
      </p:sp>
    </p:spTree>
    <p:extLst>
      <p:ext uri="{BB962C8B-B14F-4D97-AF65-F5344CB8AC3E}">
        <p14:creationId xmlns:p14="http://schemas.microsoft.com/office/powerpoint/2010/main" val="506801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solidFill>
                  <a:schemeClr val="accent1"/>
                </a:solidFill>
              </a:endParaRPr>
            </a:p>
          </p:txBody>
        </p:sp>
      </p:grpSp>
    </p:spTree>
    <p:extLst>
      <p:ext uri="{BB962C8B-B14F-4D97-AF65-F5344CB8AC3E}">
        <p14:creationId xmlns:p14="http://schemas.microsoft.com/office/powerpoint/2010/main" val="702652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a:t>CLICK TO ADD TITLE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759554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32080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lvl="0"/>
            <a:endParaRPr lang="en-US"/>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lvl="0"/>
            <a:endParaRPr lang="en-US"/>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70776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5417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618070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254229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29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OR FURTHER DESCRIPTION, </a:t>
            </a:r>
            <a:br>
              <a:rPr lang="en-US"/>
            </a:br>
            <a:r>
              <a:rPr lang="en-US"/>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891184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lvl="0"/>
            <a:endParaRPr lang="en-US"/>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here</a:t>
            </a:r>
          </a:p>
          <a:p>
            <a:pPr lvl="0"/>
            <a:endParaRPr lang="en-US"/>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453374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0826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2095538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940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a:t>CLICK TO ADD </a:t>
            </a:r>
            <a:br>
              <a:rPr lang="en-US"/>
            </a:br>
            <a:r>
              <a:rPr lang="en-US"/>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OR FURTHER DESCRIPTION, </a:t>
            </a:r>
            <a:br>
              <a:rPr lang="en-US"/>
            </a:br>
            <a:r>
              <a:rPr lang="en-US"/>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72271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a:t>CLICK TO ADD </a:t>
            </a:r>
            <a:br>
              <a:rPr lang="en-US"/>
            </a:br>
            <a:r>
              <a:rPr lang="en-US"/>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OR FURTHER DESCRIPTION, </a:t>
            </a:r>
            <a:br>
              <a:rPr lang="en-US"/>
            </a:br>
            <a:r>
              <a:rPr lang="en-US"/>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410323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a:t>CLICK TO ADD TEXT</a:t>
            </a:r>
          </a:p>
          <a:p>
            <a:pPr lvl="1"/>
            <a:r>
              <a:rPr lang="en-US"/>
              <a:t>Second Level</a:t>
            </a:r>
            <a:br>
              <a:rPr lang="en-US"/>
            </a:br>
            <a:r>
              <a:rPr lang="en-US"/>
              <a:t>Additional Line If Needed</a:t>
            </a:r>
          </a:p>
        </p:txBody>
      </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55493" y="888567"/>
            <a:ext cx="5522374" cy="4704477"/>
          </a:xfrm>
          <a:solidFill>
            <a:srgbClr val="FFFFFF"/>
          </a:solidFill>
        </p:spPr>
        <p:txBody>
          <a:bodyPr/>
          <a:lstStyle/>
          <a:p>
            <a:r>
              <a:rPr lang="en-US"/>
              <a:t>CLICK TO ADD PHOTO</a:t>
            </a:r>
          </a:p>
        </p:txBody>
      </p:sp>
    </p:spTree>
    <p:extLst>
      <p:ext uri="{BB962C8B-B14F-4D97-AF65-F5344CB8AC3E}">
        <p14:creationId xmlns:p14="http://schemas.microsoft.com/office/powerpoint/2010/main" val="63171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34753" y="871500"/>
            <a:ext cx="2722493" cy="3254375"/>
          </a:xfrm>
          <a:solidFill>
            <a:srgbClr val="FFFFFF"/>
          </a:solidFill>
        </p:spPr>
        <p:txBody>
          <a:bodyPr/>
          <a:lstStyle/>
          <a:p>
            <a:r>
              <a:rPr lang="en-US"/>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959678" y="871499"/>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34753" y="4394162"/>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a:t>CLICK TO ADD TEXT </a:t>
            </a:r>
            <a:br>
              <a:rPr lang="en-US"/>
            </a:br>
            <a:r>
              <a:rPr lang="en-US"/>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a:t>Second Level</a:t>
            </a:r>
            <a:br>
              <a:rPr lang="en-US"/>
            </a:br>
            <a:r>
              <a:rPr lang="en-US"/>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56432" y="442168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a:t>CLICK TO ADD TEXT </a:t>
            </a:r>
            <a:br>
              <a:rPr lang="en-US"/>
            </a:br>
            <a:r>
              <a:rPr lang="en-US"/>
              <a:t>HERE UNDER PHOTO</a:t>
            </a:r>
          </a:p>
          <a:p>
            <a:pPr lvl="1"/>
            <a:r>
              <a:rPr lang="en-US"/>
              <a:t>Second Level</a:t>
            </a:r>
            <a:br>
              <a:rPr lang="en-US"/>
            </a:br>
            <a:r>
              <a:rPr lang="en-US"/>
              <a:t>Additional Line If </a:t>
            </a:r>
            <a:r>
              <a:rPr lang="en-US" err="1"/>
              <a:t>Neededv</a:t>
            </a:r>
            <a:endParaRPr lang="en-US"/>
          </a:p>
        </p:txBody>
      </p:sp>
    </p:spTree>
    <p:extLst>
      <p:ext uri="{BB962C8B-B14F-4D97-AF65-F5344CB8AC3E}">
        <p14:creationId xmlns:p14="http://schemas.microsoft.com/office/powerpoint/2010/main" val="406545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7" y="2514600"/>
            <a:ext cx="3554907" cy="1722431"/>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213689"/>
            <a:ext cx="1754187" cy="3254375"/>
          </a:xfrm>
          <a:solidFill>
            <a:srgbClr val="FFFFFF"/>
          </a:solidFill>
        </p:spPr>
        <p:txBody>
          <a:bodyPr/>
          <a:lstStyle/>
          <a:p>
            <a:r>
              <a:rPr lang="en-US"/>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240677"/>
            <a:ext cx="1754187" cy="3254375"/>
          </a:xfrm>
          <a:solidFill>
            <a:srgbClr val="FFFFFF"/>
          </a:solidFill>
        </p:spPr>
        <p:txBody>
          <a:bodyPr/>
          <a:lstStyle/>
          <a:p>
            <a:r>
              <a:rPr lang="en-US"/>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265706"/>
            <a:ext cx="1754187" cy="3254375"/>
          </a:xfrm>
          <a:solidFill>
            <a:srgbClr val="FFFFFF"/>
          </a:solidFill>
        </p:spPr>
        <p:txBody>
          <a:bodyPr/>
          <a:lstStyle/>
          <a:p>
            <a:r>
              <a:rPr lang="en-US"/>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572319" y="4651798"/>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187693" y="4651798"/>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595423" y="4660808"/>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Tree>
    <p:extLst>
      <p:ext uri="{BB962C8B-B14F-4D97-AF65-F5344CB8AC3E}">
        <p14:creationId xmlns:p14="http://schemas.microsoft.com/office/powerpoint/2010/main" val="118817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63506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a:t>Click to add add attribution here</a:t>
            </a:r>
          </a:p>
        </p:txBody>
      </p:sp>
    </p:spTree>
    <p:extLst>
      <p:ext uri="{BB962C8B-B14F-4D97-AF65-F5344CB8AC3E}">
        <p14:creationId xmlns:p14="http://schemas.microsoft.com/office/powerpoint/2010/main" val="410437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8802340"/>
      </p:ext>
    </p:extLst>
  </p:cSld>
  <p:clrMap bg1="lt1" tx1="dk1" bg2="lt2" tx2="dk2" accent1="accent1" accent2="accent2" accent3="accent3" accent4="accent4" accent5="accent5" accent6="accent6" hlink="hlink" folHlink="folHlink"/>
  <p:sldLayoutIdLst>
    <p:sldLayoutId id="2147483703" r:id="rId1"/>
    <p:sldLayoutId id="2147483744" r:id="rId2"/>
    <p:sldLayoutId id="2147483743" r:id="rId3"/>
    <p:sldLayoutId id="2147483745" r:id="rId4"/>
    <p:sldLayoutId id="2147483712" r:id="rId5"/>
    <p:sldLayoutId id="2147483713" r:id="rId6"/>
    <p:sldLayoutId id="2147483714" r:id="rId7"/>
    <p:sldLayoutId id="2147483717" r:id="rId8"/>
    <p:sldLayoutId id="2147483754" r:id="rId9"/>
    <p:sldLayoutId id="2147483755" r:id="rId10"/>
    <p:sldLayoutId id="2147483756" r:id="rId11"/>
    <p:sldLayoutId id="2147483757" r:id="rId12"/>
    <p:sldLayoutId id="2147483722" r:id="rId13"/>
    <p:sldLayoutId id="2147483726" r:id="rId14"/>
    <p:sldLayoutId id="2147483730" r:id="rId15"/>
    <p:sldLayoutId id="2147483738" r:id="rId16"/>
    <p:sldLayoutId id="2147483747" r:id="rId17"/>
    <p:sldLayoutId id="2147483724" r:id="rId18"/>
    <p:sldLayoutId id="2147483728" r:id="rId19"/>
    <p:sldLayoutId id="2147483732" r:id="rId20"/>
    <p:sldLayoutId id="2147483748" r:id="rId21"/>
    <p:sldLayoutId id="2147483740" r:id="rId22"/>
    <p:sldLayoutId id="214748375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a:xfrm>
            <a:off x="2568992" y="3001339"/>
            <a:ext cx="9379552" cy="1345359"/>
          </a:xfrm>
        </p:spPr>
        <p:txBody>
          <a:bodyPr/>
          <a:lstStyle/>
          <a:p>
            <a:r>
              <a:rPr lang="en-US" sz="4800" dirty="0"/>
              <a:t>Title</a:t>
            </a:r>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a:xfrm>
            <a:off x="2568992" y="1458138"/>
            <a:ext cx="3564476" cy="158546"/>
          </a:xfrm>
        </p:spPr>
        <p:txBody>
          <a:bodyPr/>
          <a:lstStyle/>
          <a:p>
            <a:r>
              <a:rPr lang="en-US" sz="1800" dirty="0"/>
              <a:t>October 17, 2023</a:t>
            </a:r>
          </a:p>
        </p:txBody>
      </p:sp>
      <p:sp>
        <p:nvSpPr>
          <p:cNvPr id="7" name="Text Placeholder 6">
            <a:extLst>
              <a:ext uri="{FF2B5EF4-FFF2-40B4-BE49-F238E27FC236}">
                <a16:creationId xmlns:a16="http://schemas.microsoft.com/office/drawing/2014/main" id="{AC441965-60D8-4EDD-9F70-6175BCA499A5}"/>
              </a:ext>
            </a:extLst>
          </p:cNvPr>
          <p:cNvSpPr>
            <a:spLocks noGrp="1"/>
          </p:cNvSpPr>
          <p:nvPr>
            <p:ph type="body" sz="quarter" idx="11"/>
          </p:nvPr>
        </p:nvSpPr>
        <p:spPr/>
        <p:txBody>
          <a:bodyPr/>
          <a:lstStyle/>
          <a:p>
            <a:endParaRPr lang="en-US"/>
          </a:p>
        </p:txBody>
      </p:sp>
      <p:pic>
        <p:nvPicPr>
          <p:cNvPr id="8" name="Picture 7">
            <a:extLst>
              <a:ext uri="{FF2B5EF4-FFF2-40B4-BE49-F238E27FC236}">
                <a16:creationId xmlns:a16="http://schemas.microsoft.com/office/drawing/2014/main" id="{8E36683B-6FA5-476F-AC1F-B95BE019849E}"/>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757794" y="6296025"/>
            <a:ext cx="2190750" cy="323850"/>
          </a:xfrm>
          <a:prstGeom prst="rect">
            <a:avLst/>
          </a:prstGeom>
          <a:noFill/>
          <a:ln>
            <a:noFill/>
          </a:ln>
        </p:spPr>
      </p:pic>
    </p:spTree>
    <p:extLst>
      <p:ext uri="{BB962C8B-B14F-4D97-AF65-F5344CB8AC3E}">
        <p14:creationId xmlns:p14="http://schemas.microsoft.com/office/powerpoint/2010/main" val="1013140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EA6A1FD-ADE7-E2CB-819D-CD0F1A5D1ADC}"/>
              </a:ext>
            </a:extLst>
          </p:cNvPr>
          <p:cNvSpPr/>
          <p:nvPr/>
        </p:nvSpPr>
        <p:spPr>
          <a:xfrm>
            <a:off x="11469455" y="432647"/>
            <a:ext cx="743712" cy="5715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C67E288-063D-DC59-9239-AA2FF5C5BA88}"/>
              </a:ext>
            </a:extLst>
          </p:cNvPr>
          <p:cNvSpPr>
            <a:spLocks noGrp="1"/>
          </p:cNvSpPr>
          <p:nvPr>
            <p:ph type="title"/>
          </p:nvPr>
        </p:nvSpPr>
        <p:spPr/>
        <p:txBody>
          <a:bodyPr/>
          <a:lstStyle/>
          <a:p>
            <a:endParaRPr lang="en-US" dirty="0"/>
          </a:p>
        </p:txBody>
      </p:sp>
      <p:sp>
        <p:nvSpPr>
          <p:cNvPr id="10" name="TextBox 9">
            <a:extLst>
              <a:ext uri="{FF2B5EF4-FFF2-40B4-BE49-F238E27FC236}">
                <a16:creationId xmlns:a16="http://schemas.microsoft.com/office/drawing/2014/main" id="{87DAAA23-6A47-4D17-B6C3-E1D571BB7146}"/>
              </a:ext>
            </a:extLst>
          </p:cNvPr>
          <p:cNvSpPr txBox="1"/>
          <p:nvPr/>
        </p:nvSpPr>
        <p:spPr>
          <a:xfrm>
            <a:off x="1122311" y="2239765"/>
            <a:ext cx="4956454" cy="3642189"/>
          </a:xfrm>
          <a:prstGeom prst="rect">
            <a:avLst/>
          </a:prstGeom>
          <a:noFill/>
        </p:spPr>
        <p:txBody>
          <a:bodyPr wrap="square" rtlCol="0">
            <a:spAutoFit/>
          </a:bodyPr>
          <a:lstStyle/>
          <a:p>
            <a:endParaRPr lang="en-US" dirty="0"/>
          </a:p>
        </p:txBody>
      </p:sp>
      <p:pic>
        <p:nvPicPr>
          <p:cNvPr id="12" name="Picture 11">
            <a:extLst>
              <a:ext uri="{FF2B5EF4-FFF2-40B4-BE49-F238E27FC236}">
                <a16:creationId xmlns:a16="http://schemas.microsoft.com/office/drawing/2014/main" id="{8DE056D8-8E63-4FE2-97F9-03472F4F63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50561" y="6316155"/>
            <a:ext cx="2190750" cy="323850"/>
          </a:xfrm>
          <a:prstGeom prst="rect">
            <a:avLst/>
          </a:prstGeom>
          <a:solidFill>
            <a:schemeClr val="bg1"/>
          </a:solidFill>
          <a:ln>
            <a:noFill/>
          </a:ln>
        </p:spPr>
      </p:pic>
    </p:spTree>
    <p:extLst>
      <p:ext uri="{BB962C8B-B14F-4D97-AF65-F5344CB8AC3E}">
        <p14:creationId xmlns:p14="http://schemas.microsoft.com/office/powerpoint/2010/main" val="427581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E288-063D-DC59-9239-AA2FF5C5BA88}"/>
              </a:ext>
            </a:extLst>
          </p:cNvPr>
          <p:cNvSpPr>
            <a:spLocks noGrp="1"/>
          </p:cNvSpPr>
          <p:nvPr>
            <p:ph type="title"/>
          </p:nvPr>
        </p:nvSpPr>
        <p:spPr/>
        <p:txBody>
          <a:bodyPr/>
          <a:lstStyle/>
          <a:p>
            <a:endParaRPr lang="en-US" dirty="0"/>
          </a:p>
        </p:txBody>
      </p:sp>
      <p:pic>
        <p:nvPicPr>
          <p:cNvPr id="7" name="Picture 6">
            <a:extLst>
              <a:ext uri="{FF2B5EF4-FFF2-40B4-BE49-F238E27FC236}">
                <a16:creationId xmlns:a16="http://schemas.microsoft.com/office/drawing/2014/main" id="{77B3338A-D370-42ED-B37E-A1639741523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50561" y="6316155"/>
            <a:ext cx="2190750" cy="323850"/>
          </a:xfrm>
          <a:prstGeom prst="rect">
            <a:avLst/>
          </a:prstGeom>
          <a:solidFill>
            <a:schemeClr val="bg1"/>
          </a:solidFill>
          <a:ln>
            <a:noFill/>
          </a:ln>
        </p:spPr>
      </p:pic>
    </p:spTree>
    <p:extLst>
      <p:ext uri="{BB962C8B-B14F-4D97-AF65-F5344CB8AC3E}">
        <p14:creationId xmlns:p14="http://schemas.microsoft.com/office/powerpoint/2010/main" val="414864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E288-063D-DC59-9239-AA2FF5C5BA88}"/>
              </a:ext>
            </a:extLst>
          </p:cNvPr>
          <p:cNvSpPr>
            <a:spLocks noGrp="1"/>
          </p:cNvSpPr>
          <p:nvPr>
            <p:ph type="title"/>
          </p:nvPr>
        </p:nvSpPr>
        <p:spPr>
          <a:xfrm>
            <a:off x="1090419" y="264139"/>
            <a:ext cx="11002263" cy="724469"/>
          </a:xfrm>
        </p:spPr>
        <p:txBody>
          <a:bodyPr/>
          <a:lstStyle/>
          <a:p>
            <a:endParaRPr lang="en-US" dirty="0"/>
          </a:p>
        </p:txBody>
      </p:sp>
      <p:sp>
        <p:nvSpPr>
          <p:cNvPr id="14" name="Rectangle 13">
            <a:extLst>
              <a:ext uri="{FF2B5EF4-FFF2-40B4-BE49-F238E27FC236}">
                <a16:creationId xmlns:a16="http://schemas.microsoft.com/office/drawing/2014/main" id="{AEA6A1FD-ADE7-E2CB-819D-CD0F1A5D1ADC}"/>
              </a:ext>
            </a:extLst>
          </p:cNvPr>
          <p:cNvSpPr/>
          <p:nvPr/>
        </p:nvSpPr>
        <p:spPr>
          <a:xfrm>
            <a:off x="11448288" y="411480"/>
            <a:ext cx="743712" cy="5715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8" name="Picture 7">
            <a:extLst>
              <a:ext uri="{FF2B5EF4-FFF2-40B4-BE49-F238E27FC236}">
                <a16:creationId xmlns:a16="http://schemas.microsoft.com/office/drawing/2014/main" id="{B1BB8A64-7EF3-4DD5-B5CF-B1EE72A498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50561" y="6316155"/>
            <a:ext cx="2190750" cy="323850"/>
          </a:xfrm>
          <a:prstGeom prst="rect">
            <a:avLst/>
          </a:prstGeom>
          <a:solidFill>
            <a:schemeClr val="bg1"/>
          </a:solidFill>
          <a:ln>
            <a:noFill/>
          </a:ln>
        </p:spPr>
      </p:pic>
    </p:spTree>
    <p:extLst>
      <p:ext uri="{BB962C8B-B14F-4D97-AF65-F5344CB8AC3E}">
        <p14:creationId xmlns:p14="http://schemas.microsoft.com/office/powerpoint/2010/main" val="4228311955"/>
      </p:ext>
    </p:extLst>
  </p:cSld>
  <p:clrMapOvr>
    <a:masterClrMapping/>
  </p:clrMapOvr>
</p:sld>
</file>

<file path=ppt/theme/theme1.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9772BD9-1103-5B43-A0EC-CFF5C49EEEE3}" vid="{17207039-F6B7-1243-B91A-D288F7F30F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D38C9CEBE9614DA119E7E3AFA6306A" ma:contentTypeVersion="13" ma:contentTypeDescription="Create a new document." ma:contentTypeScope="" ma:versionID="119f3a08b1b846a539f118bbf695f1a0">
  <xsd:schema xmlns:xsd="http://www.w3.org/2001/XMLSchema" xmlns:xs="http://www.w3.org/2001/XMLSchema" xmlns:p="http://schemas.microsoft.com/office/2006/metadata/properties" xmlns:ns2="df2fae5a-5498-4fb7-9ac8-da735cae6033" xmlns:ns3="1be6844e-f2d6-44f7-895f-dba1e4baf71b" targetNamespace="http://schemas.microsoft.com/office/2006/metadata/properties" ma:root="true" ma:fieldsID="8b499b3cf2c3e6f469f7e27f3a8fc6c4" ns2:_="" ns3:_="">
    <xsd:import namespace="df2fae5a-5498-4fb7-9ac8-da735cae6033"/>
    <xsd:import namespace="1be6844e-f2d6-44f7-895f-dba1e4baf71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2fae5a-5498-4fb7-9ac8-da735cae6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6844e-f2d6-44f7-895f-dba1e4baf71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94cfaed-13fb-4942-b096-a897521b6514}" ma:internalName="TaxCatchAll" ma:showField="CatchAllData" ma:web="1be6844e-f2d6-44f7-895f-dba1e4baf7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2fae5a-5498-4fb7-9ac8-da735cae6033">
      <Terms xmlns="http://schemas.microsoft.com/office/infopath/2007/PartnerControls"/>
    </lcf76f155ced4ddcb4097134ff3c332f>
    <TaxCatchAll xmlns="1be6844e-f2d6-44f7-895f-dba1e4baf71b" xsi:nil="true"/>
  </documentManagement>
</p:properties>
</file>

<file path=customXml/itemProps1.xml><?xml version="1.0" encoding="utf-8"?>
<ds:datastoreItem xmlns:ds="http://schemas.openxmlformats.org/officeDocument/2006/customXml" ds:itemID="{E8634D1A-1645-4A2B-B9C8-E1ACA093C288}">
  <ds:schemaRefs>
    <ds:schemaRef ds:uri="http://schemas.microsoft.com/sharepoint/v3/contenttype/forms"/>
  </ds:schemaRefs>
</ds:datastoreItem>
</file>

<file path=customXml/itemProps2.xml><?xml version="1.0" encoding="utf-8"?>
<ds:datastoreItem xmlns:ds="http://schemas.openxmlformats.org/officeDocument/2006/customXml" ds:itemID="{ADDE21AA-7F43-443C-804F-4C7CDEE45D57}">
  <ds:schemaRefs>
    <ds:schemaRef ds:uri="1be6844e-f2d6-44f7-895f-dba1e4baf71b"/>
    <ds:schemaRef ds:uri="df2fae5a-5498-4fb7-9ac8-da735cae60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6D1140-20BE-4BAE-813C-6F29CDA069E8}">
  <ds:schemaRef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1be6844e-f2d6-44f7-895f-dba1e4baf71b"/>
    <ds:schemaRef ds:uri="http://www.w3.org/XML/1998/namespace"/>
    <ds:schemaRef ds:uri="df2fae5a-5498-4fb7-9ac8-da735cae6033"/>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Bold Momentum</Template>
  <TotalTime>49</TotalTime>
  <Words>8</Words>
  <Application>Microsoft Office PowerPoint</Application>
  <PresentationFormat>Widescreen</PresentationFormat>
  <Paragraphs>5</Paragraphs>
  <Slides>4</Slides>
  <Notes>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vt:i4>
      </vt:variant>
    </vt:vector>
  </HeadingPairs>
  <TitlesOfParts>
    <vt:vector size="17" baseType="lpstr">
      <vt:lpstr>Arial</vt:lpstr>
      <vt:lpstr>Calibri</vt:lpstr>
      <vt:lpstr>Gentona Bold</vt:lpstr>
      <vt:lpstr>Gentona Book</vt:lpstr>
      <vt:lpstr>Gentona Light</vt:lpstr>
      <vt:lpstr>Gentona Medium</vt:lpstr>
      <vt:lpstr>Gentona Medium Italic</vt:lpstr>
      <vt:lpstr>Obviously Wide Blck</vt:lpstr>
      <vt:lpstr>Obviously Wide Bold</vt:lpstr>
      <vt:lpstr>Obviously Wide Lght</vt:lpstr>
      <vt:lpstr>Obviously Wide Medi</vt:lpstr>
      <vt:lpstr>Obviously Wide Semi</vt:lpstr>
      <vt:lpstr>Streamlined Momentum</vt:lpstr>
      <vt:lpstr>Title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Digital Learning Environment</dc:title>
  <dc:creator>Yang,Ryan</dc:creator>
  <cp:lastModifiedBy>Gale,Tracy</cp:lastModifiedBy>
  <cp:revision>9</cp:revision>
  <dcterms:created xsi:type="dcterms:W3CDTF">2023-06-23T17:36:28Z</dcterms:created>
  <dcterms:modified xsi:type="dcterms:W3CDTF">2023-10-17T12:23:01Z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0x010100F5D38C9CEBE9614DA119E7E3AFA6306A</vt:lpwstr>
  </property>
  <property fmtid="{D5CDD505-2E9C-101B-9397-08002B2CF9AE}" pid="3" name="MediaServiceImageTags">
    <vt:lpwstr/>
  </property>
</Properties>
</file>